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6F5D-693D-4770-8FD7-E2E87DC31AF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8CB425F-0D12-467B-AA05-0C9059CBAC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70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6F5D-693D-4770-8FD7-E2E87DC31AF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425F-0D12-467B-AA05-0C9059CBACA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68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6F5D-693D-4770-8FD7-E2E87DC31AF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425F-0D12-467B-AA05-0C9059CBAC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7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6F5D-693D-4770-8FD7-E2E87DC31AF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425F-0D12-467B-AA05-0C9059CBACA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7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6F5D-693D-4770-8FD7-E2E87DC31AF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425F-0D12-467B-AA05-0C9059CBAC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59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6F5D-693D-4770-8FD7-E2E87DC31AF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425F-0D12-467B-AA05-0C9059CBACA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94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6F5D-693D-4770-8FD7-E2E87DC31AF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425F-0D12-467B-AA05-0C9059CBACA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6F5D-693D-4770-8FD7-E2E87DC31AF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425F-0D12-467B-AA05-0C9059CBACA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3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6F5D-693D-4770-8FD7-E2E87DC31AF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425F-0D12-467B-AA05-0C9059CBA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7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6F5D-693D-4770-8FD7-E2E87DC31AF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425F-0D12-467B-AA05-0C9059CBACA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50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AD26F5D-693D-4770-8FD7-E2E87DC31AF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425F-0D12-467B-AA05-0C9059CBACA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6F5D-693D-4770-8FD7-E2E87DC31AF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8CB425F-0D12-467B-AA05-0C9059CBACA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0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dbeha@boe.Richmond.k12.ga.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1CC2FE-B0C1-449C-A20B-8B642C9E2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287" y="365126"/>
            <a:ext cx="1709530" cy="1741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062900-53BA-482B-8A2D-07684438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47988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Harriett F. Godbee</a:t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education teacher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7830C-4084-47D0-A0FD-80563BE2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3114"/>
            <a:ext cx="10515600" cy="38219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I’ve worked in the Richmond County School System for 37 years.</a:t>
            </a:r>
          </a:p>
          <a:p>
            <a:r>
              <a:rPr lang="en-US" dirty="0"/>
              <a:t>For the past 25 years, I’ve worked as a Special Education Teacher in Richmond County Schools.</a:t>
            </a:r>
          </a:p>
          <a:p>
            <a:r>
              <a:rPr lang="en-US" dirty="0"/>
              <a:t>My passion is working with all children, but especially with Students with Disabilities.</a:t>
            </a:r>
          </a:p>
          <a:p>
            <a:r>
              <a:rPr lang="en-US" dirty="0"/>
              <a:t>I’m big on reading to students to get them thinking, making predictions, and responding to questions either by pointing to pictures, or verbally using their words.</a:t>
            </a:r>
          </a:p>
          <a:p>
            <a:r>
              <a:rPr lang="en-US" dirty="0"/>
              <a:t>I really enjoy doing arts and crafts with students by utilizing their large and small muscles. </a:t>
            </a:r>
          </a:p>
          <a:p>
            <a:r>
              <a:rPr lang="en-US" dirty="0"/>
              <a:t>I teach Language Skills, Cognitive Skills, Daily Living Skills, Motor Skills, and Social-Emotional Skills.</a:t>
            </a:r>
          </a:p>
          <a:p>
            <a:r>
              <a:rPr lang="en-US" dirty="0"/>
              <a:t>Class Dojo will </a:t>
            </a:r>
            <a:r>
              <a:rPr lang="en-US"/>
              <a:t>be used </a:t>
            </a:r>
            <a:r>
              <a:rPr lang="en-US" dirty="0"/>
              <a:t>as my mode of communication with parents.</a:t>
            </a:r>
          </a:p>
          <a:p>
            <a:r>
              <a:rPr lang="en-US" dirty="0"/>
              <a:t>I can be reached by email @ </a:t>
            </a:r>
            <a:r>
              <a:rPr lang="en-US" dirty="0">
                <a:hlinkClick r:id="rId3"/>
              </a:rPr>
              <a:t>Godbeha@boe.Richmond.k12.ga.us</a:t>
            </a:r>
            <a:r>
              <a:rPr lang="en-US" dirty="0"/>
              <a:t> or 706-737-7266</a:t>
            </a:r>
          </a:p>
        </p:txBody>
      </p:sp>
    </p:spTree>
    <p:extLst>
      <p:ext uri="{BB962C8B-B14F-4D97-AF65-F5344CB8AC3E}">
        <p14:creationId xmlns:p14="http://schemas.microsoft.com/office/powerpoint/2010/main" val="259574925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724</TotalTime>
  <Words>158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Times New Roman</vt:lpstr>
      <vt:lpstr>Gallery</vt:lpstr>
      <vt:lpstr>Ms. Harriett F. Godbee   Special education teacher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Godbee, Harriett</dc:creator>
  <cp:lastModifiedBy>Godbee, Harriett</cp:lastModifiedBy>
  <cp:revision>18</cp:revision>
  <dcterms:created xsi:type="dcterms:W3CDTF">2020-07-29T17:46:09Z</dcterms:created>
  <dcterms:modified xsi:type="dcterms:W3CDTF">2023-08-25T14:02:05Z</dcterms:modified>
</cp:coreProperties>
</file>